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68" r:id="rId23"/>
    <p:sldId id="279" r:id="rId24"/>
    <p:sldId id="278" r:id="rId25"/>
    <p:sldId id="280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5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6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9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1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8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3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9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307C-7CD9-4E3B-9C58-7DD15F6427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hyperlink" Target="http://www.mfc66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hyperlink" Target="https://edu.egov66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egov66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22368" y="1587734"/>
            <a:ext cx="8715436" cy="234507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Инструкция для подачи обращения/заявления для получения муниципальной услуги «Зачисление </a:t>
            </a:r>
            <a:r>
              <a:rPr lang="ru-RU" sz="2800" b="1" dirty="0"/>
              <a:t>в </a:t>
            </a:r>
            <a:r>
              <a:rPr lang="ru-RU" sz="2800" b="1" dirty="0" smtClean="0"/>
              <a:t>образовательное учреждение»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62855" y="6145848"/>
            <a:ext cx="24479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354697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662"/>
          <a:stretch/>
        </p:blipFill>
        <p:spPr>
          <a:xfrm>
            <a:off x="1507909" y="1717040"/>
            <a:ext cx="8572500" cy="2310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581" y="3944182"/>
            <a:ext cx="5534025" cy="51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774" y="4458532"/>
            <a:ext cx="7324725" cy="952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066" y="577940"/>
            <a:ext cx="11833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Подача заявления через </a:t>
            </a:r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ЕПГУ</a:t>
            </a:r>
            <a:endParaRPr lang="ru-RU" sz="400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74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0" y="233918"/>
            <a:ext cx="8695355" cy="3159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02" y="3393684"/>
            <a:ext cx="7177873" cy="1272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4932" y="3836339"/>
            <a:ext cx="3049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4"/>
              </a:rPr>
              <a:t>http://www.mfc66.ru/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150" y="4740659"/>
            <a:ext cx="8218411" cy="1315629"/>
          </a:xfrm>
          <a:prstGeom prst="rect">
            <a:avLst/>
          </a:prstGeom>
        </p:spPr>
      </p:pic>
      <p:pic>
        <p:nvPicPr>
          <p:cNvPr id="9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940771" y="4196435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85725"/>
            <a:ext cx="10048875" cy="6686550"/>
          </a:xfrm>
          <a:prstGeom prst="rect">
            <a:avLst/>
          </a:prstGeom>
        </p:spPr>
      </p:pic>
      <p:pic>
        <p:nvPicPr>
          <p:cNvPr id="5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270211" y="5530970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1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328612"/>
            <a:ext cx="102203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08" y="1038549"/>
            <a:ext cx="8105775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54" y="186431"/>
            <a:ext cx="1178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Проверить местоположение (должно быть указано ваше муниципальное образование)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местоположение не указано или указано не верно, Выбрать вручную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627"/>
          <a:stretch/>
        </p:blipFill>
        <p:spPr>
          <a:xfrm>
            <a:off x="849020" y="594803"/>
            <a:ext cx="7343775" cy="691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20" y="1168661"/>
            <a:ext cx="10467975" cy="5514975"/>
          </a:xfrm>
          <a:prstGeom prst="rect">
            <a:avLst/>
          </a:prstGeom>
        </p:spPr>
      </p:pic>
      <p:pic>
        <p:nvPicPr>
          <p:cNvPr id="9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9823170" y="302144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3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5" y="357266"/>
            <a:ext cx="8613004" cy="6094257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253457">
            <a:off x="1989811" y="602880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0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738187"/>
            <a:ext cx="10144125" cy="5381625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747730" y="5796916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1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1" y="1287262"/>
            <a:ext cx="10462552" cy="5112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332" y="221942"/>
            <a:ext cx="1178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Услуга размещена на предыдущей версии ЕПГУ,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автоматически вы будете перенаправлены на нее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1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32" y="221942"/>
            <a:ext cx="1178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Для корректной подачи заявления 01.02.2017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вам необходимо </a:t>
            </a:r>
            <a:r>
              <a:rPr lang="ru-RU" sz="2400" b="1" u="sng" dirty="0" smtClean="0">
                <a:solidFill>
                  <a:srgbClr val="FF0000"/>
                </a:solidFill>
              </a:rPr>
              <a:t>удалить ранее созданные черновики заявлений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8" y="1358282"/>
            <a:ext cx="5623562" cy="3720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54" y="1216241"/>
            <a:ext cx="5816170" cy="5187704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2876366" y="3218708"/>
            <a:ext cx="1695635" cy="692458"/>
          </a:xfrm>
          <a:prstGeom prst="mathMultiply">
            <a:avLst>
              <a:gd name="adj1" fmla="val 1326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8380450" y="276744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771259" y="536840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771258" y="5812353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590332" y="616550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71705" y="993520"/>
            <a:ext cx="3772340" cy="10747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Подача заявления                                        в традиционном (бумажном) виде непосредственно в ОО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462" y="2411986"/>
            <a:ext cx="5129213" cy="32273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Если все необходимые документы предоставлены заявителем, данные в них соответствуют информации, указанной в заявлении –                     заявление утверждается.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Документы, представленные заявителем, регистрируются в журнале приема заявлений.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После регистрации заявления заявителю выдается расписка в получении документов, содержащая информацию о регистрационном номере заявления, перечне представленных документов.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Расписка заверяется подписью должностного лица, ответственного за прием документов и печатью ОО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448796" y="736067"/>
            <a:ext cx="6355402" cy="1723149"/>
          </a:xfrm>
          <a:prstGeom prst="downArrowCallout">
            <a:avLst>
              <a:gd name="adj1" fmla="val 25000"/>
              <a:gd name="adj2" fmla="val 31641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Через ведомственный портал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https://edu.egov66.ru/</a:t>
            </a:r>
            <a:endParaRPr lang="ru-RU" dirty="0"/>
          </a:p>
          <a:p>
            <a:pPr>
              <a:defRPr/>
            </a:pPr>
            <a:r>
              <a:rPr lang="ru-RU" b="1" dirty="0" smtClean="0"/>
              <a:t>Через </a:t>
            </a:r>
            <a:r>
              <a:rPr lang="ru-RU" b="1" dirty="0"/>
              <a:t>портал государственных услуг </a:t>
            </a:r>
            <a:r>
              <a:rPr lang="en-US" dirty="0">
                <a:hlinkClick r:id="rId3"/>
              </a:rPr>
              <a:t>https://www.gosuslugi.ru/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b="1" dirty="0" smtClean="0"/>
              <a:t>Через </a:t>
            </a:r>
            <a:r>
              <a:rPr lang="ru-RU" b="1" dirty="0"/>
              <a:t>МФЦ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6092" y="2459216"/>
            <a:ext cx="6192689" cy="142917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 течение 3 – 7 рабочих дней (в соответствии с административным регламентом), не считая                             даты регистрации заявления, сдать пакет документов лично в ОО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011481" y="4010036"/>
            <a:ext cx="2484276" cy="1048622"/>
          </a:xfrm>
          <a:prstGeom prst="down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пакет документов не предоставлен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092267" y="3999650"/>
            <a:ext cx="2484276" cy="1048622"/>
          </a:xfrm>
          <a:prstGeom prst="down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пакет документов предоставлен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30498" y="5048273"/>
            <a:ext cx="2685796" cy="77406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аннулирование заявления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5998" y="5048272"/>
            <a:ext cx="2685796" cy="77406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регистрация             заявления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9913453" y="3666133"/>
            <a:ext cx="3638002" cy="117420"/>
          </a:xfrm>
          <a:prstGeom prst="bentConnector3">
            <a:avLst>
              <a:gd name="adj1" fmla="val -782"/>
            </a:avLst>
          </a:prstGeom>
          <a:ln w="57150">
            <a:noFill/>
            <a:prstDash val="sysDash"/>
            <a:tailEnd type="triangle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>
            <a:off x="5240676" y="5435306"/>
            <a:ext cx="715325" cy="12700"/>
          </a:xfrm>
          <a:prstGeom prst="bentConnector3">
            <a:avLst>
              <a:gd name="adj1" fmla="val 98262"/>
            </a:avLst>
          </a:prstGeom>
          <a:ln w="76200">
            <a:noFill/>
            <a:tailEnd type="triangle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Нашивка 2"/>
          <p:cNvSpPr/>
          <p:nvPr/>
        </p:nvSpPr>
        <p:spPr>
          <a:xfrm rot="10800000">
            <a:off x="5305494" y="5146871"/>
            <a:ext cx="529906" cy="602271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9797693" y="3491605"/>
            <a:ext cx="3637203" cy="275600"/>
          </a:xfrm>
          <a:prstGeom prst="bentConnector3">
            <a:avLst>
              <a:gd name="adj1" fmla="val 20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0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947"/>
          <a:stretch/>
        </p:blipFill>
        <p:spPr>
          <a:xfrm>
            <a:off x="4066879" y="230818"/>
            <a:ext cx="3905268" cy="6159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50" y="150081"/>
            <a:ext cx="3224169" cy="2392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701" y="299425"/>
            <a:ext cx="3801027" cy="6090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50" y="2706528"/>
            <a:ext cx="3037273" cy="2415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0" y="5285729"/>
            <a:ext cx="2904755" cy="7705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7250" y="5285729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9595" y="2673746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9594" y="1824918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9593" y="181068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4035727">
            <a:off x="7064569" y="6067330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405924">
            <a:off x="10699949" y="621219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9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332" y="221942"/>
            <a:ext cx="4262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После заполнения персональных данных на себя и на ребенка, необходимо выбрать образовательную организацию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221942"/>
            <a:ext cx="7319666" cy="6507162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4390064">
            <a:off x="10635971" y="630312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9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332" y="1874858"/>
            <a:ext cx="4841388" cy="2585323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effectLst/>
              </a:rPr>
              <a:t>Электронная копия документа должна представлять собой один файл в формате PDF, DOC или JPG, содержащий отсканированный графический образ соответствующего бумажного документа, заверенного надлежащим образом и снабженного всеми необходимыми подписями и печатями. Суммарный объем передаваемых файлов не должен превышать 5МБ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1332" y="221942"/>
            <a:ext cx="4262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 следующем шаге необходимо прикрепить электронную копию бумажного документа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87" y="1416050"/>
            <a:ext cx="5851490" cy="1662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329680" y="3078480"/>
            <a:ext cx="5165407" cy="498371"/>
          </a:xfrm>
          <a:prstGeom prst="rect">
            <a:avLst/>
          </a:prstGeom>
        </p:spPr>
      </p:pic>
      <p:pic>
        <p:nvPicPr>
          <p:cNvPr id="8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231671">
            <a:off x="10483570" y="3377733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5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680" y="407848"/>
            <a:ext cx="7994650" cy="5979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32" y="221942"/>
            <a:ext cx="311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Указать способ информирования вас о статусе поданного заявления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psdgraphics.com/wp-content/uploads/2010/01/pointer-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67" b="85623" l="28218" r="71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6135" r="23377" b="5545"/>
          <a:stretch/>
        </p:blipFill>
        <p:spPr bwMode="auto">
          <a:xfrm rot="4065074">
            <a:off x="10485088" y="6006104"/>
            <a:ext cx="619128" cy="7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4404555">
            <a:off x="10472144" y="594266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7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07" y="1335087"/>
            <a:ext cx="7134225" cy="2257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31920" y="3800474"/>
            <a:ext cx="6893242" cy="541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972" y="524807"/>
            <a:ext cx="3114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Дать согласие                      на обработку ваших        и вашего ребенка персональных данных. Перейти к подаче заявления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026371" y="4227003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496733">
            <a:off x="3466656" y="2771111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705329">
            <a:off x="3468745" y="3368966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8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70" y="193040"/>
            <a:ext cx="6709235" cy="581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104640" y="6176033"/>
            <a:ext cx="7062470" cy="507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582" y="534967"/>
            <a:ext cx="3114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Проверить корректность заполненных данных. Подать заявление                              в ведомство.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194770" y="6246940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9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453" y="144237"/>
            <a:ext cx="118339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Подача заявления через </a:t>
            </a:r>
          </a:p>
          <a:p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Портал образовательных услуг Свердловской области</a:t>
            </a:r>
            <a:endParaRPr lang="ru-RU" sz="400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048" y="2005854"/>
            <a:ext cx="7064156" cy="44695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453" y="2622898"/>
            <a:ext cx="3971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hlinkClick r:id="rId3"/>
              </a:rPr>
              <a:t>https://edu.egov66.ru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1518" y="3719744"/>
            <a:ext cx="1593608" cy="1429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sdgraphics.com/wp-content/uploads/2010/01/pointer-ic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6135" r="23377" b="5545"/>
          <a:stretch/>
        </p:blipFill>
        <p:spPr bwMode="auto">
          <a:xfrm rot="7071456">
            <a:off x="6149770" y="4526483"/>
            <a:ext cx="619128" cy="7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2172875" y="3232063"/>
            <a:ext cx="682752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49" y="900674"/>
            <a:ext cx="10208211" cy="50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32" y="328276"/>
            <a:ext cx="1178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Проверить местоположение (должно быть указано ваше муниципальное образование)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местоположение не указано или указано не верно, Выбрать вручную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48" y="1209603"/>
            <a:ext cx="7794594" cy="49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1" y="470516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Заполнить соответствующие поля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10" y="870626"/>
            <a:ext cx="7762043" cy="5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1" y="470516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Заполнить соответствующие поля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68" y="870626"/>
            <a:ext cx="7874493" cy="5677856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8463732" y="3983897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8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1" y="470516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Заполнить соответствующие поля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24" y="870626"/>
            <a:ext cx="8827825" cy="56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7652"/>
          <a:stretch/>
        </p:blipFill>
        <p:spPr>
          <a:xfrm>
            <a:off x="4195059" y="4203119"/>
            <a:ext cx="8311442" cy="22469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6477" y="196402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Проверка корректности подачи заявления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8015"/>
          <a:stretch/>
        </p:blipFill>
        <p:spPr>
          <a:xfrm>
            <a:off x="1052835" y="2690537"/>
            <a:ext cx="11287125" cy="14953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1" y="700403"/>
            <a:ext cx="10212326" cy="21182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6470370" y="350912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8124753" y="2320016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24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344</Words>
  <Application>Microsoft Office PowerPoint</Application>
  <PresentationFormat>Произвольный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Вяткин Николай Владимирович</dc:creator>
  <cp:lastModifiedBy>Георгий</cp:lastModifiedBy>
  <cp:revision>17</cp:revision>
  <cp:lastPrinted>2017-01-31T09:37:29Z</cp:lastPrinted>
  <dcterms:created xsi:type="dcterms:W3CDTF">2017-01-31T05:33:09Z</dcterms:created>
  <dcterms:modified xsi:type="dcterms:W3CDTF">2017-02-01T05:17:46Z</dcterms:modified>
</cp:coreProperties>
</file>